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9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2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7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5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1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2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5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2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5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01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5">22172 3422 0,'35'53'0,"-70"-106"0,70 141 16,-17-70-16,0-1 0,-1 1 15</inkml:trace>
  <inkml:trace contextRef="#ctx0" brushRef="#br0" timeOffset="181545.7593">22313 3440 0,'18'17'0</inkml:trace>
  <inkml:trace contextRef="#ctx0" brushRef="#br0" timeOffset="181678.8597">22419 3493 0,'0'0'16,"0"17"-16,35-17 16,-35 18-16,18-18 0,17 0 15,-17 17-15,0-17 16,17 0-16,-18 0 0,1 0 15,0 0-15</inkml:trace>
  <inkml:trace contextRef="#ctx0" brushRef="#br0" timeOffset="182429.4855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4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5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3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2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4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2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5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1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8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2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12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customXml" Target="../ink/ink1.xml"/><Relationship Id="rId4" Type="http://schemas.openxmlformats.org/officeDocument/2006/relationships/image" Target="../media/image4.png"/><Relationship Id="rId9" Type="http://schemas.openxmlformats.org/officeDocument/2006/relationships/image" Target="../media/image9.tiff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38BAEE-5805-4495-9EDD-FAC784A126FA}"/>
                  </a:ext>
                </a:extLst>
              </p:cNvPr>
              <p:cNvSpPr txBox="1"/>
              <p:nvPr/>
            </p:nvSpPr>
            <p:spPr>
              <a:xfrm>
                <a:off x="8304278" y="1321325"/>
                <a:ext cx="2734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𝑐𝑟𝑜𝑝𝑠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𝑝𝑖𝑐𝑡𝑢𝑟𝑒𝑠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38BAEE-5805-4495-9EDD-FAC784A12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78" y="1321325"/>
                <a:ext cx="2734082" cy="276999"/>
              </a:xfrm>
              <a:prstGeom prst="rect">
                <a:avLst/>
              </a:prstGeom>
              <a:blipFill>
                <a:blip r:embed="rId12"/>
                <a:stretch>
                  <a:fillRect l="-1782" t="-2222" r="-245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AC6191-6D4B-40E2-A2C9-CB53CD3C8A19}"/>
                  </a:ext>
                </a:extLst>
              </p:cNvPr>
              <p:cNvSpPr txBox="1"/>
              <p:nvPr/>
            </p:nvSpPr>
            <p:spPr>
              <a:xfrm>
                <a:off x="4941475" y="1275159"/>
                <a:ext cx="2372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𝑓𝑙𝑖𝑝𝑝𝑒𝑑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h𝑜𝑟𝑖𝑧𝑜𝑛𝑡𝑎𝑙𝑙𝑦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AC6191-6D4B-40E2-A2C9-CB53CD3C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475" y="1275159"/>
                <a:ext cx="2372829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FF030-7D6D-46E3-8080-90E0DD72E459}"/>
                  </a:ext>
                </a:extLst>
              </p:cNvPr>
              <p:cNvSpPr txBox="1"/>
              <p:nvPr/>
            </p:nvSpPr>
            <p:spPr>
              <a:xfrm>
                <a:off x="4609394" y="6130543"/>
                <a:ext cx="72508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𝑑𝑖𝑠𝑡𝑜𝑟𝑡𝑖𝑜𝑛𝑠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𝑠𝑦𝑛𝑡h𝑒𝑡𝑖𝑐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FF030-7D6D-46E3-8080-90E0DD72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94" y="6130543"/>
                <a:ext cx="7250831" cy="338554"/>
              </a:xfrm>
              <a:prstGeom prst="rect">
                <a:avLst/>
              </a:prstGeom>
              <a:blipFill>
                <a:blip r:embed="rId1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EAE447-9A0A-4003-91E8-FCC0027B743F}"/>
                  </a:ext>
                </a:extLst>
              </p:cNvPr>
              <p:cNvSpPr txBox="1"/>
              <p:nvPr/>
            </p:nvSpPr>
            <p:spPr>
              <a:xfrm>
                <a:off x="4500979" y="182880"/>
                <a:ext cx="40670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𝑑𝑜𝑤𝑛𝑠𝑖𝑑𝑒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𝑠𝑡𝑜𝑝𝑝𝑖𝑛𝑔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𝑒𝑎𝑟𝑙𝑖𝑒𝑟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𝑡𝑒𝑐h𝑛𝑖𝑞𝑢𝑒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EAE447-9A0A-4003-91E8-FCC0027B7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9" y="182880"/>
                <a:ext cx="4067074" cy="246221"/>
              </a:xfrm>
              <a:prstGeom prst="rect">
                <a:avLst/>
              </a:prstGeom>
              <a:blipFill>
                <a:blip r:embed="rId4"/>
                <a:stretch>
                  <a:fillRect l="-749" r="-898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B8F1D-BEEA-44B9-AF4D-B1AFBE8C80B6}"/>
                  </a:ext>
                </a:extLst>
              </p:cNvPr>
              <p:cNvSpPr txBox="1"/>
              <p:nvPr/>
            </p:nvSpPr>
            <p:spPr>
              <a:xfrm>
                <a:off x="2565646" y="1323456"/>
                <a:ext cx="168155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𝑚𝑎𝑐h𝑖𝑛𝑒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𝑙𝑒𝑎𝑟𝑛𝑖𝑛𝑔</m:t>
                      </m:r>
                    </m:oMath>
                  </m:oMathPara>
                </a14:m>
                <a:endParaRPr lang="en-US" sz="1600" b="0" dirty="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𝑝𝑟𝑜𝑐𝑒𝑠𝑠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4B8F1D-BEEA-44B9-AF4D-B1AFBE8C8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46" y="1323456"/>
                <a:ext cx="1681550" cy="492443"/>
              </a:xfrm>
              <a:prstGeom prst="rect">
                <a:avLst/>
              </a:prstGeom>
              <a:blipFill>
                <a:blip r:embed="rId5"/>
                <a:stretch>
                  <a:fillRect l="-3986" r="-181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7088A-5A30-4BF4-B65C-772C9992F46B}"/>
                  </a:ext>
                </a:extLst>
              </p:cNvPr>
              <p:cNvSpPr txBox="1"/>
              <p:nvPr/>
            </p:nvSpPr>
            <p:spPr>
              <a:xfrm>
                <a:off x="6127549" y="469863"/>
                <a:ext cx="38615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𝑜𝑟𝑡h𝑜𝑔𝑜𝑛𝑎𝑙𝑖𝑧𝑎𝑡𝑖𝑜𝑛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𝑑𝑒𝑎𝑙𝑠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𝑚𝑖𝑛𝑖𝑚𝑖𝑧𝑖𝑛𝑔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𝑜𝑣𝑒𝑟𝑓𝑖𝑡𝑡𝑖𝑛𝑔</m:t>
                      </m:r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7088A-5A30-4BF4-B65C-772C9992F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549" y="469863"/>
                <a:ext cx="3861570" cy="430887"/>
              </a:xfrm>
              <a:prstGeom prst="rect">
                <a:avLst/>
              </a:prstGeom>
              <a:blipFill>
                <a:blip r:embed="rId6"/>
                <a:stretch>
                  <a:fillRect l="-1735" r="-315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67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Century Schoolbook</vt:lpstr>
      <vt:lpstr>Office Theme</vt:lpstr>
      <vt:lpstr>Regularizing your neural network</vt:lpstr>
      <vt:lpstr>Data augmentation</vt:lpstr>
      <vt:lpstr>Early stopping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Dario Romero</cp:lastModifiedBy>
  <cp:revision>38</cp:revision>
  <dcterms:created xsi:type="dcterms:W3CDTF">2017-07-10T20:19:53Z</dcterms:created>
  <dcterms:modified xsi:type="dcterms:W3CDTF">2017-09-01T23:59:25Z</dcterms:modified>
</cp:coreProperties>
</file>